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7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difference between the our loss and the original implementation of the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900150"/>
                  </p:ext>
                </p:extLst>
              </p:nvPr>
            </p:nvGraphicFramePr>
            <p:xfrm>
              <a:off x="756120" y="1261121"/>
              <a:ext cx="10597677" cy="376885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23923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4843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80134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592331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𝑊𝐶𝐸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400" i="1" dirty="0"/>
                            <a:t>( Weighted Cross Entropy)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dirty="0"/>
                            <a:t>*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(Multi-class focal loss)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2403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900150"/>
                  </p:ext>
                </p:extLst>
              </p:nvPr>
            </p:nvGraphicFramePr>
            <p:xfrm>
              <a:off x="756120" y="1261121"/>
              <a:ext cx="10597677" cy="376885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23923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4843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80134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592331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77" t="-315464" r="-109348" b="-22680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398" t="-315464" r="-390" b="-2268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2403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17" y="5154553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/>
              <p:nvPr/>
            </p:nvSpPr>
            <p:spPr>
              <a:xfrm>
                <a:off x="2412999" y="3990015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𝑊𝐶𝐸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9" y="3990015"/>
                <a:ext cx="5881255" cy="215444"/>
              </a:xfrm>
              <a:prstGeom prst="rect">
                <a:avLst/>
              </a:prstGeom>
              <a:blipFill>
                <a:blip r:embed="rId4"/>
                <a:stretch>
                  <a:fillRect r="-31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/>
              <p:nvPr/>
            </p:nvSpPr>
            <p:spPr>
              <a:xfrm>
                <a:off x="2337321" y="4651400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21" y="4651400"/>
                <a:ext cx="5881255" cy="215444"/>
              </a:xfrm>
              <a:prstGeom prst="rect">
                <a:avLst/>
              </a:prstGeom>
              <a:blipFill>
                <a:blip r:embed="rId5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/>
              <p:nvPr/>
            </p:nvSpPr>
            <p:spPr>
              <a:xfrm>
                <a:off x="8637262" y="3912737"/>
                <a:ext cx="27986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𝑆𝑒𝑔𝑚𝑒𝑛𝑡𝑎𝑡𝑖𝑜𝑛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2" y="3912737"/>
                <a:ext cx="2798618" cy="95410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DBFE6826-329D-61BB-F959-7E54A6FD6369}"/>
              </a:ext>
            </a:extLst>
          </p:cNvPr>
          <p:cNvSpPr/>
          <p:nvPr/>
        </p:nvSpPr>
        <p:spPr>
          <a:xfrm>
            <a:off x="8294254" y="3786909"/>
            <a:ext cx="267330" cy="112950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4814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2445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E7F09-9A9E-1BC1-4687-8D291E936FA9}"/>
              </a:ext>
            </a:extLst>
          </p:cNvPr>
          <p:cNvSpPr txBox="1"/>
          <p:nvPr/>
        </p:nvSpPr>
        <p:spPr>
          <a:xfrm>
            <a:off x="9218854" y="889754"/>
            <a:ext cx="2217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Training time: 5 days, 12hrs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4777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3572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65516-006C-3CF6-E8C0-831E1C5E0B2B}"/>
              </a:ext>
            </a:extLst>
          </p:cNvPr>
          <p:cNvSpPr txBox="1"/>
          <p:nvPr/>
        </p:nvSpPr>
        <p:spPr>
          <a:xfrm>
            <a:off x="9218854" y="889754"/>
            <a:ext cx="2217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Training time: 3 days, 9hrs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97162" y="4985490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Yan, Y., Kawahara, J., &amp; </a:t>
            </a:r>
            <a:r>
              <a:rPr lang="en-US" sz="1400" i="1" dirty="0" err="1"/>
              <a:t>Hamarneh</a:t>
            </a:r>
            <a:r>
              <a:rPr lang="en-US" sz="14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557420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38202" y="5361907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634944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140158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5F6F19-24AC-4359-9B0E-65AA3950B66C}">
  <we:reference id="4b785c87-866c-4bad-85d8-5d1ae467ac9a" version="3.12.1.0" store="EXCatalog" storeType="EXCatalog"/>
  <we:alternateReferences>
    <we:reference id="WA104381909" version="3.12.1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4435</TotalTime>
  <Words>1568</Words>
  <Application>Microsoft Office PowerPoint</Application>
  <PresentationFormat>Widescreen</PresentationFormat>
  <Paragraphs>238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223</cp:revision>
  <dcterms:created xsi:type="dcterms:W3CDTF">2024-01-01T10:38:01Z</dcterms:created>
  <dcterms:modified xsi:type="dcterms:W3CDTF">2024-01-13T15:09:26Z</dcterms:modified>
</cp:coreProperties>
</file>